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60" r:id="rId3"/>
    <p:sldId id="264" r:id="rId4"/>
    <p:sldId id="275" r:id="rId5"/>
    <p:sldId id="276" r:id="rId6"/>
    <p:sldId id="272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4405"/>
    <a:srgbClr val="7C8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33" autoAdjust="0"/>
  </p:normalViewPr>
  <p:slideViewPr>
    <p:cSldViewPr snapToGrid="0">
      <p:cViewPr varScale="1">
        <p:scale>
          <a:sx n="82" d="100"/>
          <a:sy n="82" d="100"/>
        </p:scale>
        <p:origin x="50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D86061-CDA7-43D1-A737-000F3D361F45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72764-3A66-45C4-8655-E73B4DFA84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91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46405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0351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79F006-150E-08C9-D44F-47344F12CD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8B6D8E9-164C-84C0-F34C-04941551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21934FD-8676-7399-4E05-1EC88DB03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4755EE-AEFF-72B1-901C-0A2FE9784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D7968A-D3D1-6A5C-E624-B11C1BEA2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8439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ADE0E6-2112-999C-721D-CFD482F85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1689B77-F050-C369-646F-F606D7B519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D2D848-8044-1767-E0FA-463C8BA0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639774C-DAA4-13E2-23CD-068874A02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69E89A-0AF3-3EBA-3BC9-D2A45B9D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562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0EDC887-075C-A1DF-0955-9BC1B256D2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A7E7FCB-8198-582C-0892-E23219FFE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DD1435-26FF-B73A-B993-352DD2907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69B595-081F-BC27-7A72-BEAF00232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59D775-9FE5-1E51-79F5-F23ADE064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7540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74C127-01BD-2BC0-E521-E87EC6F04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5D2908-BA5A-87C2-FEA2-C6A0A4678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2ADFAB-51B1-127C-3B57-39623274A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95E24F6-C892-1E26-11FE-D7F03CA8A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240E27-28CE-5705-5BFE-3C519CAB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105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A4CD33-5674-8A0B-D706-6272A0768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96FC65D-DB26-7453-8B96-FBCD29C08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21A061-AB3F-DBD4-3C60-409D67BA0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241DF3-F9C1-D7ED-9289-C7BB1E560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745F4A-5C85-69DC-5537-56CBE32C8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6438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0E137-0306-D3D5-9A03-E7E2A13A1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D36339-34C0-DEAF-855B-EAC4EC3A0D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09FBF98-0395-3873-0A96-2DB750622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D881C1-26EA-EBC4-7E5F-88919ADE4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112050-9E18-0E47-0148-F51D29D0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1A94843-06E8-6480-A4ED-1372AB1B7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63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13B077-4EB0-31E1-AF81-3E270949F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D3F3E74-C8C6-9335-B9E5-0A1FC944A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F17D436-18A2-F047-C47F-04AE08D2D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30E1A23-D106-FD0A-8FF5-5D2ECE7BC9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4CC7F57-79B1-C902-D389-6C914A86EF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62343E7-2AA5-FCCE-C5F0-B46D3AA23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DCE5099-B4B4-C604-84C4-993A3DA2D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F33246C-A8D1-06C5-CDE1-36FE92A5C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6348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FBF287-64F4-1627-D156-5B792C33F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606EB98-7F63-3587-D7BE-C49B0F50F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4187A00-0EE0-4F48-1450-6380DEB87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434E702-E4E5-7F91-1B64-7E8C44E8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254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3E0B547-C514-DC6D-F05F-027A03AE4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1A1337A-B844-A19D-7A84-D8087F7BB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C7E2AE4-1184-4767-CE98-087E61699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73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30E978-8307-CDDD-7C55-3C663FEDD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F90401-2454-2269-3A15-DDBE0A56D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BC015BD-9656-054E-FA1A-0A1466F67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B0066B8-19F2-DF1C-7807-207074244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12B2E67-1497-FA91-08E0-E679DC2C3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8930E1C-7F6D-94FB-78C7-8E8E8334C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778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2BBC21-2D24-282E-C37E-8306E3A02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5F7E118-DE30-92A3-F5BD-D3E4EFB10A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2C1EB7-493B-F373-D018-13D1CE76F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586FCF3-A732-2B75-3B83-2C967B295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F17F43B-13E8-845D-737E-343F1A5B7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C0BB0E7-E67C-0222-9BD5-7981019EB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0548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5C5490D-DDFD-720B-757F-D30F8CC3E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35AFB1E-44FD-5936-EB75-B8A1B1690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53D116-982B-0EB3-281D-D88C14EBAF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B7EB7-7DA4-499B-A06C-99EC1B6A3570}" type="datetimeFigureOut">
              <a:rPr lang="pt-BR" smtClean="0"/>
              <a:t>06/10/2024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6C26B6-1506-4517-7765-D413A4AB12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C073AA-AA0B-4776-BAC2-7994AD7432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5200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3676" y="0"/>
            <a:ext cx="11430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/>
          <p:nvPr/>
        </p:nvSpPr>
        <p:spPr>
          <a:xfrm>
            <a:off x="0" y="0"/>
            <a:ext cx="10101560" cy="6858000"/>
          </a:xfrm>
          <a:custGeom>
            <a:avLst/>
            <a:gdLst/>
            <a:ahLst/>
            <a:cxnLst/>
            <a:rect l="l" t="t" r="r" b="b"/>
            <a:pathLst>
              <a:path w="10101560" h="6858000" extrusionOk="0">
                <a:moveTo>
                  <a:pt x="0" y="0"/>
                </a:moveTo>
                <a:lnTo>
                  <a:pt x="10101560" y="0"/>
                </a:lnTo>
                <a:lnTo>
                  <a:pt x="6632471" y="3469090"/>
                </a:lnTo>
                <a:lnTo>
                  <a:pt x="100213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" name="Google Shape;91;p2"/>
          <p:cNvSpPr/>
          <p:nvPr/>
        </p:nvSpPr>
        <p:spPr>
          <a:xfrm rot="-2700000">
            <a:off x="-1987759" y="45942"/>
            <a:ext cx="4649332" cy="3291132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2"/>
          <p:cNvSpPr/>
          <p:nvPr/>
        </p:nvSpPr>
        <p:spPr>
          <a:xfrm rot="-2700000">
            <a:off x="9779462" y="-2028870"/>
            <a:ext cx="3001724" cy="5907966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1092199" y="4131752"/>
            <a:ext cx="6384925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 b="0" i="0" u="none" strike="noStrike" cap="none" dirty="0">
                <a:solidFill>
                  <a:srgbClr val="031059"/>
                </a:solidFill>
                <a:latin typeface="Poppins Black"/>
                <a:ea typeface="Poppins Black"/>
                <a:cs typeface="Poppins Black"/>
                <a:sym typeface="Poppins Black"/>
              </a:rPr>
              <a:t>MODELOS</a:t>
            </a:r>
            <a:endParaRPr dirty="0"/>
          </a:p>
        </p:txBody>
      </p:sp>
      <p:sp>
        <p:nvSpPr>
          <p:cNvPr id="94" name="Google Shape;94;p2"/>
          <p:cNvSpPr txBox="1"/>
          <p:nvPr/>
        </p:nvSpPr>
        <p:spPr>
          <a:xfrm>
            <a:off x="1092200" y="5362858"/>
            <a:ext cx="4828566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cap="none" dirty="0">
                <a:solidFill>
                  <a:srgbClr val="7F7F7F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APRESENTAÇÃO D</a:t>
            </a:r>
            <a:r>
              <a:rPr lang="pt-BR" sz="1600" dirty="0">
                <a:solidFill>
                  <a:srgbClr val="7F7F7F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OS RESULTADOS</a:t>
            </a:r>
            <a:endParaRPr dirty="0">
              <a:latin typeface="Montserrat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5" descr="Pessoa na frente de um laptop&#10;&#10;Descrição gerada automaticamente"/>
          <p:cNvPicPr preferRelativeResize="0"/>
          <p:nvPr/>
        </p:nvPicPr>
        <p:blipFill rotWithShape="1">
          <a:blip r:embed="rId3">
            <a:alphaModFix amt="35000"/>
          </a:blip>
          <a:srcRect r="15905"/>
          <a:stretch/>
        </p:blipFill>
        <p:spPr>
          <a:xfrm>
            <a:off x="3548007" y="0"/>
            <a:ext cx="864399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5"/>
          <p:cNvSpPr/>
          <p:nvPr/>
        </p:nvSpPr>
        <p:spPr>
          <a:xfrm>
            <a:off x="0" y="0"/>
            <a:ext cx="10788444" cy="6858000"/>
          </a:xfrm>
          <a:custGeom>
            <a:avLst/>
            <a:gdLst/>
            <a:ahLst/>
            <a:cxnLst/>
            <a:rect l="l" t="t" r="r" b="b"/>
            <a:pathLst>
              <a:path w="10788444" h="6858000" extrusionOk="0">
                <a:moveTo>
                  <a:pt x="0" y="0"/>
                </a:moveTo>
                <a:lnTo>
                  <a:pt x="3930444" y="0"/>
                </a:lnTo>
                <a:lnTo>
                  <a:pt x="107884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5"/>
          <p:cNvSpPr/>
          <p:nvPr/>
        </p:nvSpPr>
        <p:spPr>
          <a:xfrm rot="-2700000">
            <a:off x="-1341664" y="3979674"/>
            <a:ext cx="2355122" cy="2355122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Google Shape;155;p5"/>
          <p:cNvSpPr/>
          <p:nvPr/>
        </p:nvSpPr>
        <p:spPr>
          <a:xfrm rot="-2700000">
            <a:off x="7070723" y="3858345"/>
            <a:ext cx="7406645" cy="3864826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p5"/>
          <p:cNvSpPr txBox="1"/>
          <p:nvPr/>
        </p:nvSpPr>
        <p:spPr>
          <a:xfrm>
            <a:off x="1082073" y="1860026"/>
            <a:ext cx="4541520" cy="20312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>
              <a:defRPr lang="pt-BR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7F7F7F"/>
                </a:solidFill>
                <a:latin typeface="Open Sans"/>
                <a:ea typeface="Open Sans"/>
                <a:cs typeface="Open Sans"/>
              </a:defRPr>
            </a:lvl1pPr>
          </a:lstStyle>
          <a:p>
            <a:pPr algn="just"/>
            <a:r>
              <a:rPr lang="pt-BR" dirty="0">
                <a:latin typeface="Montserrat" pitchFamily="2" charset="0"/>
              </a:rPr>
              <a:t>Esse projeto consiste em, a partir de dados da equipe de Fraudes, utilizar conceitos de estatística, programação e ciência de dados para criar um modelo para identificação de fraudes em transações financeiras em um banco.</a:t>
            </a:r>
            <a:endParaRPr dirty="0">
              <a:latin typeface="Montserrat" pitchFamily="2" charset="0"/>
            </a:endParaRPr>
          </a:p>
        </p:txBody>
      </p:sp>
      <p:sp>
        <p:nvSpPr>
          <p:cNvPr id="157" name="Google Shape;157;p5"/>
          <p:cNvSpPr txBox="1">
            <a:spLocks noGrp="1"/>
          </p:cNvSpPr>
          <p:nvPr>
            <p:ph type="title"/>
          </p:nvPr>
        </p:nvSpPr>
        <p:spPr>
          <a:xfrm>
            <a:off x="1092200" y="1089025"/>
            <a:ext cx="10007600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sz="4000" dirty="0">
                <a:latin typeface="Montserrat" pitchFamily="2" charset="0"/>
              </a:rPr>
              <a:t>Introdução</a:t>
            </a:r>
            <a:endParaRPr sz="4000" dirty="0">
              <a:latin typeface="Montserrat" pitchFamily="2" charset="0"/>
            </a:endParaRPr>
          </a:p>
        </p:txBody>
      </p:sp>
      <p:sp>
        <p:nvSpPr>
          <p:cNvPr id="158" name="Google Shape;158;p5"/>
          <p:cNvSpPr txBox="1"/>
          <p:nvPr/>
        </p:nvSpPr>
        <p:spPr>
          <a:xfrm>
            <a:off x="421824" y="1147362"/>
            <a:ext cx="67037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01</a:t>
            </a:r>
            <a:endParaRPr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dir="r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9" descr="Homem segurando computador portátil&#10;&#10;Descrição gerada automaticamente"/>
          <p:cNvPicPr preferRelativeResize="0"/>
          <p:nvPr/>
        </p:nvPicPr>
        <p:blipFill rotWithShape="1">
          <a:blip r:embed="rId3">
            <a:alphaModFix amt="20000"/>
          </a:blip>
          <a:srcRect l="6187"/>
          <a:stretch/>
        </p:blipFill>
        <p:spPr>
          <a:xfrm>
            <a:off x="0" y="2243558"/>
            <a:ext cx="6493398" cy="4614441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9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5926016" y="6858000"/>
                </a:lnTo>
                <a:lnTo>
                  <a:pt x="2497016" y="3429000"/>
                </a:lnTo>
                <a:lnTo>
                  <a:pt x="0" y="59260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1" name="Google Shape;301;p9" descr="Homem na frente de um laptop&#10;&#10;Descrição gerada automaticamente"/>
          <p:cNvPicPr preferRelativeResize="0"/>
          <p:nvPr/>
        </p:nvPicPr>
        <p:blipFill rotWithShape="1">
          <a:blip r:embed="rId4">
            <a:alphaModFix amt="20000"/>
          </a:blip>
          <a:srcRect t="19402"/>
          <a:stretch/>
        </p:blipFill>
        <p:spPr>
          <a:xfrm>
            <a:off x="6553796" y="0"/>
            <a:ext cx="567260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9"/>
          <p:cNvSpPr txBox="1">
            <a:spLocks noGrp="1"/>
          </p:cNvSpPr>
          <p:nvPr>
            <p:ph type="title"/>
          </p:nvPr>
        </p:nvSpPr>
        <p:spPr>
          <a:xfrm>
            <a:off x="1092200" y="1096484"/>
            <a:ext cx="10007600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sz="4000" dirty="0">
                <a:latin typeface="Montserrat" pitchFamily="2" charset="0"/>
              </a:rPr>
              <a:t>Objetivo</a:t>
            </a:r>
            <a:endParaRPr sz="4000" dirty="0">
              <a:latin typeface="Montserrat" pitchFamily="2" charset="0"/>
            </a:endParaRPr>
          </a:p>
        </p:txBody>
      </p:sp>
      <p:sp>
        <p:nvSpPr>
          <p:cNvPr id="304" name="Google Shape;304;p9"/>
          <p:cNvSpPr/>
          <p:nvPr/>
        </p:nvSpPr>
        <p:spPr>
          <a:xfrm>
            <a:off x="6369212" y="0"/>
            <a:ext cx="4403296" cy="6858000"/>
          </a:xfrm>
          <a:custGeom>
            <a:avLst/>
            <a:gdLst/>
            <a:ahLst/>
            <a:cxnLst/>
            <a:rect l="l" t="t" r="r" b="b"/>
            <a:pathLst>
              <a:path w="4403296" h="6858000" extrusionOk="0">
                <a:moveTo>
                  <a:pt x="0" y="0"/>
                </a:moveTo>
                <a:lnTo>
                  <a:pt x="2823869" y="0"/>
                </a:lnTo>
                <a:lnTo>
                  <a:pt x="184583" y="2639286"/>
                </a:lnTo>
                <a:lnTo>
                  <a:pt x="4403296" y="6857999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v</a:t>
            </a:r>
            <a:endParaRPr/>
          </a:p>
        </p:txBody>
      </p:sp>
      <p:sp>
        <p:nvSpPr>
          <p:cNvPr id="305" name="Google Shape;305;p9"/>
          <p:cNvSpPr/>
          <p:nvPr/>
        </p:nvSpPr>
        <p:spPr>
          <a:xfrm rot="-2700000">
            <a:off x="6204136" y="-2036612"/>
            <a:ext cx="3626163" cy="3442626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6" name="Google Shape;306;p9"/>
          <p:cNvSpPr txBox="1"/>
          <p:nvPr/>
        </p:nvSpPr>
        <p:spPr>
          <a:xfrm>
            <a:off x="226257" y="1154821"/>
            <a:ext cx="86594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02</a:t>
            </a:r>
            <a:endParaRPr sz="1600" dirty="0"/>
          </a:p>
        </p:txBody>
      </p:sp>
      <p:sp>
        <p:nvSpPr>
          <p:cNvPr id="307" name="Google Shape;307;p9"/>
          <p:cNvSpPr/>
          <p:nvPr/>
        </p:nvSpPr>
        <p:spPr>
          <a:xfrm rot="-2700000">
            <a:off x="4197369" y="5787753"/>
            <a:ext cx="2259813" cy="2259813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2" name="Google Shape;302;p9"/>
          <p:cNvSpPr txBox="1"/>
          <p:nvPr/>
        </p:nvSpPr>
        <p:spPr>
          <a:xfrm>
            <a:off x="1082072" y="1856900"/>
            <a:ext cx="5411326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7F7F7F"/>
                </a:solidFill>
                <a:latin typeface="Montserrat" pitchFamily="2" charset="0"/>
                <a:ea typeface="Open Sans"/>
                <a:cs typeface="Open Sans"/>
                <a:sym typeface="Open Sans"/>
              </a:rPr>
              <a:t>Criar um modelo de classificação para identificar as transações financeiras que são fraudes em uma instituição bancária. Isso visando evitar prejuízos com fraudes, principalmente as fraudes de valores mais elevados.</a:t>
            </a:r>
            <a:endParaRPr lang="pt-BR" dirty="0">
              <a:latin typeface="Montserrat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8" descr="Computador aberto em cima de um balcão&#10;&#10;Descrição gerada automaticamente com confiança média"/>
          <p:cNvPicPr preferRelativeResize="0"/>
          <p:nvPr/>
        </p:nvPicPr>
        <p:blipFill rotWithShape="1">
          <a:blip r:embed="rId3">
            <a:alphaModFix amt="5000"/>
          </a:blip>
          <a:srcRect t="5148" r="5326" b="20108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8"/>
          <p:cNvSpPr/>
          <p:nvPr/>
        </p:nvSpPr>
        <p:spPr>
          <a:xfrm rot="-2700000">
            <a:off x="-154481" y="-470441"/>
            <a:ext cx="1728000" cy="1728000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Google Shape;303;p9">
            <a:extLst>
              <a:ext uri="{FF2B5EF4-FFF2-40B4-BE49-F238E27FC236}">
                <a16:creationId xmlns:a16="http://schemas.microsoft.com/office/drawing/2014/main" id="{8D9111A2-8DDB-FF40-199D-01B9DFEA7F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9319" y="1096484"/>
            <a:ext cx="10007600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sz="4000" dirty="0">
                <a:latin typeface="Montserrat" pitchFamily="2" charset="0"/>
              </a:rPr>
              <a:t>Classificação - Seleção do Modelo</a:t>
            </a:r>
            <a:endParaRPr sz="4000" dirty="0">
              <a:latin typeface="Montserrat" pitchFamily="2" charset="0"/>
            </a:endParaRPr>
          </a:p>
        </p:txBody>
      </p:sp>
      <p:sp>
        <p:nvSpPr>
          <p:cNvPr id="7" name="Google Shape;306;p9">
            <a:extLst>
              <a:ext uri="{FF2B5EF4-FFF2-40B4-BE49-F238E27FC236}">
                <a16:creationId xmlns:a16="http://schemas.microsoft.com/office/drawing/2014/main" id="{89DDEEBA-7A8A-3501-ADEB-F5BCE665A3B8}"/>
              </a:ext>
            </a:extLst>
          </p:cNvPr>
          <p:cNvSpPr txBox="1"/>
          <p:nvPr/>
        </p:nvSpPr>
        <p:spPr>
          <a:xfrm>
            <a:off x="963376" y="1154821"/>
            <a:ext cx="86594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03</a:t>
            </a:r>
            <a:endParaRPr sz="1600" dirty="0"/>
          </a:p>
        </p:txBody>
      </p:sp>
      <p:sp>
        <p:nvSpPr>
          <p:cNvPr id="294" name="Google Shape;294;p8"/>
          <p:cNvSpPr/>
          <p:nvPr/>
        </p:nvSpPr>
        <p:spPr>
          <a:xfrm rot="-2700000">
            <a:off x="11139299" y="4901662"/>
            <a:ext cx="2169604" cy="1865494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302;p9">
            <a:extLst>
              <a:ext uri="{FF2B5EF4-FFF2-40B4-BE49-F238E27FC236}">
                <a16:creationId xmlns:a16="http://schemas.microsoft.com/office/drawing/2014/main" id="{8CB6F9A6-C9BA-8173-BE37-B5CBB66AAD03}"/>
              </a:ext>
            </a:extLst>
          </p:cNvPr>
          <p:cNvSpPr txBox="1"/>
          <p:nvPr/>
        </p:nvSpPr>
        <p:spPr>
          <a:xfrm>
            <a:off x="1829319" y="1895102"/>
            <a:ext cx="852293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7F7F7F"/>
                </a:solidFill>
                <a:latin typeface="Montserrat" pitchFamily="2" charset="0"/>
                <a:ea typeface="Open Sans"/>
                <a:cs typeface="Open Sans"/>
                <a:sym typeface="Open Sans"/>
              </a:rPr>
              <a:t>Modelo Selecionado: </a:t>
            </a:r>
            <a:r>
              <a:rPr lang="pt-BR" sz="1800" b="1" dirty="0">
                <a:solidFill>
                  <a:srgbClr val="7F7F7F"/>
                </a:solidFill>
                <a:latin typeface="Montserrat" pitchFamily="2" charset="0"/>
                <a:ea typeface="Open Sans"/>
                <a:cs typeface="Open Sans"/>
                <a:sym typeface="Open Sans"/>
              </a:rPr>
              <a:t>Regressão Logística</a:t>
            </a:r>
            <a:endParaRPr lang="pt-BR" b="1" dirty="0">
              <a:latin typeface="Montserrat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7B61C4F9-C2A5-F068-E553-66762C4C0F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4970" y="2306381"/>
            <a:ext cx="8786327" cy="4349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2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8" descr="Computador aberto em cima de um balcão&#10;&#10;Descrição gerada automaticamente com confiança média"/>
          <p:cNvPicPr preferRelativeResize="0"/>
          <p:nvPr/>
        </p:nvPicPr>
        <p:blipFill rotWithShape="1">
          <a:blip r:embed="rId3">
            <a:alphaModFix amt="5000"/>
          </a:blip>
          <a:srcRect t="5148" r="5326" b="20108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8"/>
          <p:cNvSpPr/>
          <p:nvPr/>
        </p:nvSpPr>
        <p:spPr>
          <a:xfrm rot="-2700000">
            <a:off x="-154481" y="-470441"/>
            <a:ext cx="1728000" cy="1728000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Google Shape;303;p9">
            <a:extLst>
              <a:ext uri="{FF2B5EF4-FFF2-40B4-BE49-F238E27FC236}">
                <a16:creationId xmlns:a16="http://schemas.microsoft.com/office/drawing/2014/main" id="{8D9111A2-8DDB-FF40-199D-01B9DFEA7F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9318" y="1096484"/>
            <a:ext cx="10362681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dirty="0">
                <a:latin typeface="Montserrat" pitchFamily="2" charset="0"/>
              </a:rPr>
              <a:t>Classificação - Treinamento do Modelo</a:t>
            </a:r>
            <a:endParaRPr dirty="0">
              <a:latin typeface="Montserrat" pitchFamily="2" charset="0"/>
            </a:endParaRPr>
          </a:p>
        </p:txBody>
      </p:sp>
      <p:sp>
        <p:nvSpPr>
          <p:cNvPr id="7" name="Google Shape;306;p9">
            <a:extLst>
              <a:ext uri="{FF2B5EF4-FFF2-40B4-BE49-F238E27FC236}">
                <a16:creationId xmlns:a16="http://schemas.microsoft.com/office/drawing/2014/main" id="{89DDEEBA-7A8A-3501-ADEB-F5BCE665A3B8}"/>
              </a:ext>
            </a:extLst>
          </p:cNvPr>
          <p:cNvSpPr txBox="1"/>
          <p:nvPr/>
        </p:nvSpPr>
        <p:spPr>
          <a:xfrm>
            <a:off x="849086" y="1154821"/>
            <a:ext cx="98023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04</a:t>
            </a:r>
            <a:endParaRPr sz="1600" dirty="0"/>
          </a:p>
        </p:txBody>
      </p:sp>
      <p:sp>
        <p:nvSpPr>
          <p:cNvPr id="294" name="Google Shape;294;p8"/>
          <p:cNvSpPr/>
          <p:nvPr/>
        </p:nvSpPr>
        <p:spPr>
          <a:xfrm rot="-2700000">
            <a:off x="11139299" y="4901662"/>
            <a:ext cx="2169604" cy="1865494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E05845B-DED1-2EB6-F570-B0A04D44E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0493" y="1859409"/>
            <a:ext cx="9586385" cy="4728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384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7"/>
          <p:cNvSpPr txBox="1"/>
          <p:nvPr/>
        </p:nvSpPr>
        <p:spPr>
          <a:xfrm>
            <a:off x="2772013" y="2644170"/>
            <a:ext cx="6647974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 dirty="0">
                <a:solidFill>
                  <a:srgbClr val="F24405"/>
                </a:solidFill>
                <a:latin typeface="Poppins Black"/>
                <a:ea typeface="Poppins Black"/>
                <a:cs typeface="Poppins Black"/>
                <a:sym typeface="Poppins Black"/>
              </a:rPr>
              <a:t>Obrigado</a:t>
            </a:r>
            <a:r>
              <a:rPr lang="pt-BR" sz="9600" dirty="0">
                <a:solidFill>
                  <a:srgbClr val="031059"/>
                </a:solidFill>
                <a:latin typeface="Poppins Black"/>
                <a:ea typeface="Poppins Black"/>
                <a:cs typeface="Poppins Black"/>
                <a:sym typeface="Poppins Black"/>
              </a:rPr>
              <a:t>.</a:t>
            </a:r>
            <a:endParaRPr dirty="0"/>
          </a:p>
        </p:txBody>
      </p:sp>
      <p:sp>
        <p:nvSpPr>
          <p:cNvPr id="502" name="Google Shape;502;p17"/>
          <p:cNvSpPr/>
          <p:nvPr/>
        </p:nvSpPr>
        <p:spPr>
          <a:xfrm rot="-2700000">
            <a:off x="202032" y="-1060032"/>
            <a:ext cx="1780335" cy="1780335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3" name="Google Shape;503;p17"/>
          <p:cNvSpPr/>
          <p:nvPr/>
        </p:nvSpPr>
        <p:spPr>
          <a:xfrm rot="-2700000">
            <a:off x="9429044" y="5050342"/>
            <a:ext cx="4174916" cy="2264320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763</TotalTime>
  <Words>100</Words>
  <Application>Microsoft Office PowerPoint</Application>
  <PresentationFormat>Widescreen</PresentationFormat>
  <Paragraphs>15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5" baseType="lpstr">
      <vt:lpstr>Aptos</vt:lpstr>
      <vt:lpstr>Aptos Display</vt:lpstr>
      <vt:lpstr>Arial</vt:lpstr>
      <vt:lpstr>Montserrat</vt:lpstr>
      <vt:lpstr>Open Sans</vt:lpstr>
      <vt:lpstr>Poppins Black</vt:lpstr>
      <vt:lpstr>Poppins ExtraLight</vt:lpstr>
      <vt:lpstr>Poppins SemiBold</vt:lpstr>
      <vt:lpstr>Tema do Office</vt:lpstr>
      <vt:lpstr>Apresentação do PowerPoint</vt:lpstr>
      <vt:lpstr>Introdução</vt:lpstr>
      <vt:lpstr>Objetivo</vt:lpstr>
      <vt:lpstr>Classificação - Seleção do Modelo</vt:lpstr>
      <vt:lpstr>Classificação - Treinamento do Modelo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Matheus Resende</dc:creator>
  <cp:lastModifiedBy>Matheus Resende</cp:lastModifiedBy>
  <cp:revision>37</cp:revision>
  <dcterms:created xsi:type="dcterms:W3CDTF">2024-09-30T22:35:54Z</dcterms:created>
  <dcterms:modified xsi:type="dcterms:W3CDTF">2024-10-06T17:16:24Z</dcterms:modified>
</cp:coreProperties>
</file>

<file path=docProps/thumbnail.jpeg>
</file>